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7234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AD5-7E17-419C-AAB5-6266E1A6ED64}" type="datetimeFigureOut">
              <a:rPr lang="it-IT" smtClean="0"/>
              <a:pPr/>
              <a:t>09/02/2013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618038"/>
            <a:ext cx="5486400" cy="4376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5F655-76F5-4873-BD89-BD3C35D7B84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80EBA-1808-4BD0-AA34-DC7D1796349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2EFC5-1972-41ED-A72B-E4A60497FE1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AED87-2496-4247-BB90-3DA830C338E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0D0E7-FB18-4BB2-AA0E-E684644B275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8EDC2-614B-48CD-BA76-1E2E4A9C141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B13F7-FACA-4BC9-AD62-985E98C970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D53BE-4832-4622-A1DC-EA967CB5872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DE133-9A03-4B5B-AB72-03FE7CE4C92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CB679-21AC-4EC1-8DCE-81685F8363E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6B92C-ACB5-43ED-B18B-F495FE14665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00F9787-7E8F-44D2-9305-2CE85BA9F6E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FE84023-F271-43AF-9A36-503A7225B7F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6964363" y="1371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5394325" y="1371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3825875" y="1371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2284413" y="1371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685800" y="1371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</a:t>
            </a:r>
            <a:endParaRPr lang="it-IT" sz="1200"/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5" name="Line 9"/>
          <p:cNvSpPr>
            <a:spLocks noChangeShapeType="1"/>
          </p:cNvSpPr>
          <p:nvPr/>
        </p:nvSpPr>
        <p:spPr bwMode="auto">
          <a:xfrm>
            <a:off x="6858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6" name="Line 10"/>
          <p:cNvSpPr>
            <a:spLocks noChangeShapeType="1"/>
          </p:cNvSpPr>
          <p:nvPr/>
        </p:nvSpPr>
        <p:spPr bwMode="auto">
          <a:xfrm>
            <a:off x="2284413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7" name="Line 11"/>
          <p:cNvSpPr>
            <a:spLocks noChangeShapeType="1"/>
          </p:cNvSpPr>
          <p:nvPr/>
        </p:nvSpPr>
        <p:spPr bwMode="auto">
          <a:xfrm>
            <a:off x="3825875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8" name="Line 12"/>
          <p:cNvSpPr>
            <a:spLocks noChangeShapeType="1"/>
          </p:cNvSpPr>
          <p:nvPr/>
        </p:nvSpPr>
        <p:spPr bwMode="auto">
          <a:xfrm>
            <a:off x="5394325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9" name="Line 13"/>
          <p:cNvSpPr>
            <a:spLocks noChangeShapeType="1"/>
          </p:cNvSpPr>
          <p:nvPr/>
        </p:nvSpPr>
        <p:spPr bwMode="auto">
          <a:xfrm>
            <a:off x="6964363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40" name="Line 14"/>
          <p:cNvSpPr>
            <a:spLocks noChangeShapeType="1"/>
          </p:cNvSpPr>
          <p:nvPr/>
        </p:nvSpPr>
        <p:spPr bwMode="auto">
          <a:xfrm>
            <a:off x="85344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41" name="Rectangle 15"/>
          <p:cNvSpPr>
            <a:spLocks noChangeArrowheads="1"/>
          </p:cNvSpPr>
          <p:nvPr/>
        </p:nvSpPr>
        <p:spPr bwMode="auto">
          <a:xfrm>
            <a:off x="6964363" y="3810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</a:t>
            </a:r>
          </a:p>
        </p:txBody>
      </p:sp>
      <p:sp>
        <p:nvSpPr>
          <p:cNvPr id="1042" name="Rectangle 16"/>
          <p:cNvSpPr>
            <a:spLocks noChangeArrowheads="1"/>
          </p:cNvSpPr>
          <p:nvPr/>
        </p:nvSpPr>
        <p:spPr bwMode="auto">
          <a:xfrm>
            <a:off x="5394325" y="3810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9 </a:t>
            </a:r>
          </a:p>
        </p:txBody>
      </p:sp>
      <p:sp>
        <p:nvSpPr>
          <p:cNvPr id="1043" name="Rectangle 17"/>
          <p:cNvSpPr>
            <a:spLocks noChangeArrowheads="1"/>
          </p:cNvSpPr>
          <p:nvPr/>
        </p:nvSpPr>
        <p:spPr bwMode="auto">
          <a:xfrm>
            <a:off x="3825875" y="3810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</a:t>
            </a:r>
          </a:p>
        </p:txBody>
      </p:sp>
      <p:sp>
        <p:nvSpPr>
          <p:cNvPr id="1044" name="Rectangle 18"/>
          <p:cNvSpPr>
            <a:spLocks noChangeArrowheads="1"/>
          </p:cNvSpPr>
          <p:nvPr/>
        </p:nvSpPr>
        <p:spPr bwMode="auto">
          <a:xfrm>
            <a:off x="2286000" y="3810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</a:t>
            </a:r>
          </a:p>
        </p:txBody>
      </p:sp>
      <p:sp>
        <p:nvSpPr>
          <p:cNvPr id="1045" name="Rectangle 19"/>
          <p:cNvSpPr>
            <a:spLocks noChangeArrowheads="1"/>
          </p:cNvSpPr>
          <p:nvPr/>
        </p:nvSpPr>
        <p:spPr bwMode="auto">
          <a:xfrm>
            <a:off x="685800" y="38100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6 </a:t>
            </a:r>
          </a:p>
        </p:txBody>
      </p:sp>
      <p:sp>
        <p:nvSpPr>
          <p:cNvPr id="1046" name="Line 20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47" name="Line 21"/>
          <p:cNvSpPr>
            <a:spLocks noChangeShapeType="1"/>
          </p:cNvSpPr>
          <p:nvPr/>
        </p:nvSpPr>
        <p:spPr bwMode="auto">
          <a:xfrm>
            <a:off x="685800" y="6248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48" name="Line 22"/>
          <p:cNvSpPr>
            <a:spLocks noChangeShapeType="1"/>
          </p:cNvSpPr>
          <p:nvPr/>
        </p:nvSpPr>
        <p:spPr bwMode="auto">
          <a:xfrm>
            <a:off x="6858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49" name="Line 23"/>
          <p:cNvSpPr>
            <a:spLocks noChangeShapeType="1"/>
          </p:cNvSpPr>
          <p:nvPr/>
        </p:nvSpPr>
        <p:spPr bwMode="auto">
          <a:xfrm>
            <a:off x="2286000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0" name="Line 24"/>
          <p:cNvSpPr>
            <a:spLocks noChangeShapeType="1"/>
          </p:cNvSpPr>
          <p:nvPr/>
        </p:nvSpPr>
        <p:spPr bwMode="auto">
          <a:xfrm>
            <a:off x="3825875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1" name="Line 25"/>
          <p:cNvSpPr>
            <a:spLocks noChangeShapeType="1"/>
          </p:cNvSpPr>
          <p:nvPr/>
        </p:nvSpPr>
        <p:spPr bwMode="auto">
          <a:xfrm>
            <a:off x="5394325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2" name="Line 26"/>
          <p:cNvSpPr>
            <a:spLocks noChangeShapeType="1"/>
          </p:cNvSpPr>
          <p:nvPr/>
        </p:nvSpPr>
        <p:spPr bwMode="auto">
          <a:xfrm>
            <a:off x="6964363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3" name="Line 27"/>
          <p:cNvSpPr>
            <a:spLocks noChangeShapeType="1"/>
          </p:cNvSpPr>
          <p:nvPr/>
        </p:nvSpPr>
        <p:spPr bwMode="auto">
          <a:xfrm>
            <a:off x="85344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685800" y="1371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" name="Rettangolo 43"/>
          <p:cNvSpPr/>
          <p:nvPr/>
        </p:nvSpPr>
        <p:spPr>
          <a:xfrm>
            <a:off x="1411707" y="524470"/>
            <a:ext cx="6470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</a:rPr>
              <a:t>Corriere dei Piccoli - 1983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42" name="Immagine 41" descr="cdp'83,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1" y="1828800"/>
            <a:ext cx="1493519" cy="1905000"/>
          </a:xfrm>
          <a:prstGeom prst="rect">
            <a:avLst/>
          </a:prstGeom>
        </p:spPr>
      </p:pic>
      <p:pic>
        <p:nvPicPr>
          <p:cNvPr id="45" name="Immagine 44" descr="cdp'83,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828800"/>
            <a:ext cx="1447800" cy="1914728"/>
          </a:xfrm>
          <a:prstGeom prst="rect">
            <a:avLst/>
          </a:prstGeom>
        </p:spPr>
      </p:pic>
      <p:pic>
        <p:nvPicPr>
          <p:cNvPr id="46" name="Immagine 45" descr="cdp'83,_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828801"/>
            <a:ext cx="1471422" cy="1930508"/>
          </a:xfrm>
          <a:prstGeom prst="rect">
            <a:avLst/>
          </a:prstGeom>
        </p:spPr>
      </p:pic>
      <p:pic>
        <p:nvPicPr>
          <p:cNvPr id="47" name="Immagine 46" descr="cdp'83,_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1807806"/>
            <a:ext cx="1524000" cy="1943878"/>
          </a:xfrm>
          <a:prstGeom prst="rect">
            <a:avLst/>
          </a:prstGeom>
        </p:spPr>
      </p:pic>
      <p:pic>
        <p:nvPicPr>
          <p:cNvPr id="48" name="Immagine 47" descr="cdp'83,_0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828800"/>
            <a:ext cx="1456944" cy="1948879"/>
          </a:xfrm>
          <a:prstGeom prst="rect">
            <a:avLst/>
          </a:prstGeom>
        </p:spPr>
      </p:pic>
      <p:pic>
        <p:nvPicPr>
          <p:cNvPr id="49" name="Immagine 48" descr="cdp'83,_00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4267200"/>
            <a:ext cx="1475994" cy="1877855"/>
          </a:xfrm>
          <a:prstGeom prst="rect">
            <a:avLst/>
          </a:prstGeom>
        </p:spPr>
      </p:pic>
      <p:pic>
        <p:nvPicPr>
          <p:cNvPr id="50" name="Immagine 49" descr="cdp'83,_00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199" y="4267200"/>
            <a:ext cx="1469949" cy="1886162"/>
          </a:xfrm>
          <a:prstGeom prst="rect">
            <a:avLst/>
          </a:prstGeom>
        </p:spPr>
      </p:pic>
      <p:pic>
        <p:nvPicPr>
          <p:cNvPr id="51" name="Immagine 50" descr="cdp'83,_000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4267200"/>
            <a:ext cx="1492300" cy="1898602"/>
          </a:xfrm>
          <a:prstGeom prst="rect">
            <a:avLst/>
          </a:prstGeom>
        </p:spPr>
      </p:pic>
      <p:pic>
        <p:nvPicPr>
          <p:cNvPr id="52" name="Immagine 51" descr="cdp'83,_000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4267200"/>
            <a:ext cx="1512418" cy="1909618"/>
          </a:xfrm>
          <a:prstGeom prst="rect">
            <a:avLst/>
          </a:prstGeom>
        </p:spPr>
      </p:pic>
      <p:pic>
        <p:nvPicPr>
          <p:cNvPr id="53" name="Immagine 52" descr="cdp'83,_001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399" y="4267200"/>
            <a:ext cx="1517193" cy="19319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11</a:t>
            </a:r>
            <a:endParaRPr lang="it-IT" sz="1200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5152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20</a:t>
              </a:r>
            </a:p>
          </p:txBody>
        </p:sp>
        <p:sp>
          <p:nvSpPr>
            <p:cNvPr id="5153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 dirty="0"/>
                <a:t>19 </a:t>
              </a:r>
              <a:r>
                <a:rPr lang="it-IT" sz="1200" b="1" dirty="0" smtClean="0"/>
                <a:t> </a:t>
              </a:r>
              <a:endParaRPr lang="it-IT" sz="1200" b="1" dirty="0"/>
            </a:p>
            <a:p>
              <a:pPr>
                <a:spcBef>
                  <a:spcPct val="20000"/>
                </a:spcBef>
              </a:pPr>
              <a:endParaRPr lang="it-IT" sz="1200" i="1" dirty="0"/>
            </a:p>
            <a:p>
              <a:pPr>
                <a:spcBef>
                  <a:spcPct val="20000"/>
                </a:spcBef>
              </a:pPr>
              <a:endParaRPr lang="it-IT" sz="1200" i="1" dirty="0"/>
            </a:p>
          </p:txBody>
        </p:sp>
        <p:sp>
          <p:nvSpPr>
            <p:cNvPr id="5154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 dirty="0" smtClean="0"/>
                <a:t>18</a:t>
              </a:r>
              <a:endParaRPr lang="it-IT" sz="1200" b="1" dirty="0"/>
            </a:p>
          </p:txBody>
        </p:sp>
        <p:sp>
          <p:nvSpPr>
            <p:cNvPr id="5155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17</a:t>
              </a:r>
            </a:p>
          </p:txBody>
        </p:sp>
        <p:sp>
          <p:nvSpPr>
            <p:cNvPr id="5156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16 </a:t>
              </a:r>
            </a:p>
            <a:p>
              <a:pPr>
                <a:spcBef>
                  <a:spcPct val="20000"/>
                </a:spcBef>
              </a:pPr>
              <a:endParaRPr lang="it-IT" sz="1200" i="1"/>
            </a:p>
          </p:txBody>
        </p:sp>
        <p:sp>
          <p:nvSpPr>
            <p:cNvPr id="5157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8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9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60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61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62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63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64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45" name="Immagine 44" descr="cdp'83,_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1" y="1447800"/>
            <a:ext cx="1477010" cy="1905000"/>
          </a:xfrm>
          <a:prstGeom prst="rect">
            <a:avLst/>
          </a:prstGeom>
        </p:spPr>
      </p:pic>
      <p:pic>
        <p:nvPicPr>
          <p:cNvPr id="46" name="Immagine 45" descr="cdp'83,_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447800"/>
            <a:ext cx="1448409" cy="1905000"/>
          </a:xfrm>
          <a:prstGeom prst="rect">
            <a:avLst/>
          </a:prstGeom>
        </p:spPr>
      </p:pic>
      <p:pic>
        <p:nvPicPr>
          <p:cNvPr id="47" name="Immagine 46" descr="cdp'83,_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447800"/>
            <a:ext cx="1491488" cy="1889554"/>
          </a:xfrm>
          <a:prstGeom prst="rect">
            <a:avLst/>
          </a:prstGeom>
        </p:spPr>
      </p:pic>
      <p:pic>
        <p:nvPicPr>
          <p:cNvPr id="48" name="Immagine 47" descr="cdp'83,_0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961" y="1447800"/>
            <a:ext cx="1504239" cy="1917042"/>
          </a:xfrm>
          <a:prstGeom prst="rect">
            <a:avLst/>
          </a:prstGeom>
        </p:spPr>
      </p:pic>
      <p:pic>
        <p:nvPicPr>
          <p:cNvPr id="49" name="Immagine 48" descr="cdp'83,_0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447800"/>
            <a:ext cx="1447800" cy="1943100"/>
          </a:xfrm>
          <a:prstGeom prst="rect">
            <a:avLst/>
          </a:prstGeom>
        </p:spPr>
      </p:pic>
      <p:pic>
        <p:nvPicPr>
          <p:cNvPr id="50" name="Immagine 49" descr="cdp'83,_00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3810000"/>
            <a:ext cx="1512316" cy="1981200"/>
          </a:xfrm>
          <a:prstGeom prst="rect">
            <a:avLst/>
          </a:prstGeom>
        </p:spPr>
      </p:pic>
      <p:pic>
        <p:nvPicPr>
          <p:cNvPr id="51" name="Immagine 50" descr="cdp'83,_00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200" y="3886200"/>
            <a:ext cx="1447800" cy="1905000"/>
          </a:xfrm>
          <a:prstGeom prst="rect">
            <a:avLst/>
          </a:prstGeom>
        </p:spPr>
      </p:pic>
      <p:pic>
        <p:nvPicPr>
          <p:cNvPr id="52" name="Immagine 51" descr="cdp'83,_00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3886200"/>
            <a:ext cx="1447800" cy="1900200"/>
          </a:xfrm>
          <a:prstGeom prst="rect">
            <a:avLst/>
          </a:prstGeom>
        </p:spPr>
      </p:pic>
      <p:pic>
        <p:nvPicPr>
          <p:cNvPr id="53" name="Immagine 52" descr="cdp'83,_001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3886200"/>
            <a:ext cx="1468121" cy="1905000"/>
          </a:xfrm>
          <a:prstGeom prst="rect">
            <a:avLst/>
          </a:prstGeom>
        </p:spPr>
      </p:pic>
      <p:pic>
        <p:nvPicPr>
          <p:cNvPr id="54" name="Immagine 53" descr="cdp'83,_002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3886200"/>
            <a:ext cx="1447800" cy="19185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25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24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</a:t>
            </a: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22</a:t>
            </a: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</a:t>
            </a:r>
            <a:r>
              <a:rPr lang="it-IT" sz="1200" b="1" dirty="0"/>
              <a:t>21 </a:t>
            </a:r>
            <a:endParaRPr lang="it-IT" sz="1200" dirty="0"/>
          </a:p>
        </p:txBody>
      </p:sp>
      <p:sp>
        <p:nvSpPr>
          <p:cNvPr id="2057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8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9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0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1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2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3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4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065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2084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30</a:t>
              </a:r>
            </a:p>
          </p:txBody>
        </p:sp>
        <p:sp>
          <p:nvSpPr>
            <p:cNvPr id="2085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29</a:t>
              </a:r>
            </a:p>
          </p:txBody>
        </p:sp>
        <p:sp>
          <p:nvSpPr>
            <p:cNvPr id="2086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28</a:t>
              </a:r>
            </a:p>
          </p:txBody>
        </p:sp>
        <p:sp>
          <p:nvSpPr>
            <p:cNvPr id="2087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27</a:t>
              </a:r>
            </a:p>
          </p:txBody>
        </p:sp>
        <p:sp>
          <p:nvSpPr>
            <p:cNvPr id="2088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26 </a:t>
              </a:r>
            </a:p>
          </p:txBody>
        </p:sp>
        <p:sp>
          <p:nvSpPr>
            <p:cNvPr id="2089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90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91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92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93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94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95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96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49" name="Immagine 48" descr="cdp'83,_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371600"/>
            <a:ext cx="1447800" cy="1983046"/>
          </a:xfrm>
          <a:prstGeom prst="rect">
            <a:avLst/>
          </a:prstGeom>
        </p:spPr>
      </p:pic>
      <p:pic>
        <p:nvPicPr>
          <p:cNvPr id="50" name="Immagine 49" descr="cdp'83,_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371600"/>
            <a:ext cx="1447800" cy="1978800"/>
          </a:xfrm>
          <a:prstGeom prst="rect">
            <a:avLst/>
          </a:prstGeom>
        </p:spPr>
      </p:pic>
      <p:pic>
        <p:nvPicPr>
          <p:cNvPr id="51" name="Immagine 50" descr="cdp'83,_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1371600"/>
            <a:ext cx="1509970" cy="1976400"/>
          </a:xfrm>
          <a:prstGeom prst="rect">
            <a:avLst/>
          </a:prstGeom>
        </p:spPr>
      </p:pic>
      <p:pic>
        <p:nvPicPr>
          <p:cNvPr id="52" name="Immagine 51" descr="cdp'83,_0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1371600"/>
            <a:ext cx="1441148" cy="1974000"/>
          </a:xfrm>
          <a:prstGeom prst="rect">
            <a:avLst/>
          </a:prstGeom>
        </p:spPr>
      </p:pic>
      <p:pic>
        <p:nvPicPr>
          <p:cNvPr id="53" name="Immagine 52" descr="cdp'83,_00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1371600"/>
            <a:ext cx="1456931" cy="1971600"/>
          </a:xfrm>
          <a:prstGeom prst="rect">
            <a:avLst/>
          </a:prstGeom>
        </p:spPr>
      </p:pic>
      <p:pic>
        <p:nvPicPr>
          <p:cNvPr id="54" name="Immagine 53" descr="cdp'83,_00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0497" y="3810000"/>
            <a:ext cx="1515503" cy="1971600"/>
          </a:xfrm>
          <a:prstGeom prst="rect">
            <a:avLst/>
          </a:prstGeom>
        </p:spPr>
      </p:pic>
      <p:pic>
        <p:nvPicPr>
          <p:cNvPr id="55" name="Immagine 54" descr="cdp'83,_00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200" y="3810000"/>
            <a:ext cx="1470920" cy="1971600"/>
          </a:xfrm>
          <a:prstGeom prst="rect">
            <a:avLst/>
          </a:prstGeom>
        </p:spPr>
      </p:pic>
      <p:pic>
        <p:nvPicPr>
          <p:cNvPr id="56" name="Immagine 55" descr="cdp'83,_00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3810000"/>
            <a:ext cx="1463040" cy="1981200"/>
          </a:xfrm>
          <a:prstGeom prst="rect">
            <a:avLst/>
          </a:prstGeom>
        </p:spPr>
      </p:pic>
      <p:pic>
        <p:nvPicPr>
          <p:cNvPr id="57" name="Immagine 56" descr="cdp'83,_002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3863353"/>
            <a:ext cx="1475771" cy="1918247"/>
          </a:xfrm>
          <a:prstGeom prst="rect">
            <a:avLst/>
          </a:prstGeom>
        </p:spPr>
      </p:pic>
      <p:pic>
        <p:nvPicPr>
          <p:cNvPr id="58" name="Immagine 57" descr="cdp'83,_003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3872783"/>
            <a:ext cx="1473345" cy="19184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35</a:t>
            </a: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34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33</a:t>
            </a: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32</a:t>
            </a: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31</a:t>
            </a:r>
            <a:endParaRPr lang="it-IT" sz="1200"/>
          </a:p>
        </p:txBody>
      </p:sp>
      <p:sp>
        <p:nvSpPr>
          <p:cNvPr id="3081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2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4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5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6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7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8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3089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3106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40</a:t>
              </a:r>
            </a:p>
          </p:txBody>
        </p:sp>
        <p:sp>
          <p:nvSpPr>
            <p:cNvPr id="3107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39</a:t>
              </a:r>
            </a:p>
          </p:txBody>
        </p:sp>
        <p:sp>
          <p:nvSpPr>
            <p:cNvPr id="3108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38</a:t>
              </a:r>
            </a:p>
          </p:txBody>
        </p:sp>
        <p:sp>
          <p:nvSpPr>
            <p:cNvPr id="3109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37</a:t>
              </a:r>
            </a:p>
          </p:txBody>
        </p:sp>
        <p:sp>
          <p:nvSpPr>
            <p:cNvPr id="3110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36 </a:t>
              </a:r>
            </a:p>
            <a:p>
              <a:pPr>
                <a:spcBef>
                  <a:spcPct val="20000"/>
                </a:spcBef>
              </a:pPr>
              <a:endParaRPr lang="it-IT" sz="1200" i="1"/>
            </a:p>
          </p:txBody>
        </p:sp>
        <p:sp>
          <p:nvSpPr>
            <p:cNvPr id="3111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2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3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4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5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6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7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8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47" name="Immagine 46" descr="cdp'83,_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1454150" cy="1905000"/>
          </a:xfrm>
          <a:prstGeom prst="rect">
            <a:avLst/>
          </a:prstGeom>
        </p:spPr>
      </p:pic>
      <p:pic>
        <p:nvPicPr>
          <p:cNvPr id="48" name="Immagine 47" descr="cdp'83,_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447800"/>
            <a:ext cx="1452880" cy="1905000"/>
          </a:xfrm>
          <a:prstGeom prst="rect">
            <a:avLst/>
          </a:prstGeom>
        </p:spPr>
      </p:pic>
      <p:pic>
        <p:nvPicPr>
          <p:cNvPr id="49" name="Immagine 48" descr="cdp'83,_0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447800"/>
            <a:ext cx="1445260" cy="1905000"/>
          </a:xfrm>
          <a:prstGeom prst="rect">
            <a:avLst/>
          </a:prstGeom>
        </p:spPr>
      </p:pic>
      <p:pic>
        <p:nvPicPr>
          <p:cNvPr id="50" name="Immagine 49" descr="cdp'83,_0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447800"/>
            <a:ext cx="1450340" cy="1905000"/>
          </a:xfrm>
          <a:prstGeom prst="rect">
            <a:avLst/>
          </a:prstGeom>
        </p:spPr>
      </p:pic>
      <p:pic>
        <p:nvPicPr>
          <p:cNvPr id="51" name="Immagine 50" descr="cdp'83,_0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447800"/>
            <a:ext cx="1450340" cy="1905000"/>
          </a:xfrm>
          <a:prstGeom prst="rect">
            <a:avLst/>
          </a:prstGeom>
        </p:spPr>
      </p:pic>
      <p:pic>
        <p:nvPicPr>
          <p:cNvPr id="52" name="Immagine 51" descr="cdp'83,_00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0170" y="3810000"/>
            <a:ext cx="1531589" cy="1990800"/>
          </a:xfrm>
          <a:prstGeom prst="rect">
            <a:avLst/>
          </a:prstGeom>
        </p:spPr>
      </p:pic>
      <p:pic>
        <p:nvPicPr>
          <p:cNvPr id="53" name="Immagine 52" descr="cdp'83,_00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200" y="3810000"/>
            <a:ext cx="1439463" cy="1990800"/>
          </a:xfrm>
          <a:prstGeom prst="rect">
            <a:avLst/>
          </a:prstGeom>
        </p:spPr>
      </p:pic>
      <p:pic>
        <p:nvPicPr>
          <p:cNvPr id="54" name="Immagine 53" descr="cdp'83,_003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3810000"/>
            <a:ext cx="1494427" cy="1990800"/>
          </a:xfrm>
          <a:prstGeom prst="rect">
            <a:avLst/>
          </a:prstGeom>
        </p:spPr>
      </p:pic>
      <p:pic>
        <p:nvPicPr>
          <p:cNvPr id="55" name="Immagine 54" descr="cdp'83,_003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3810000"/>
            <a:ext cx="1556805" cy="1990800"/>
          </a:xfrm>
          <a:prstGeom prst="rect">
            <a:avLst/>
          </a:prstGeom>
        </p:spPr>
      </p:pic>
      <p:pic>
        <p:nvPicPr>
          <p:cNvPr id="56" name="Immagine 55" descr="cdp'83,_004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3810000"/>
            <a:ext cx="1447799" cy="1990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45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44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43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42 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41</a:t>
            </a:r>
            <a:endParaRPr lang="it-IT" sz="120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6170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50</a:t>
              </a:r>
            </a:p>
          </p:txBody>
        </p:sp>
        <p:sp>
          <p:nvSpPr>
            <p:cNvPr id="6171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49</a:t>
              </a:r>
            </a:p>
          </p:txBody>
        </p:sp>
        <p:sp>
          <p:nvSpPr>
            <p:cNvPr id="6172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48</a:t>
              </a:r>
            </a:p>
          </p:txBody>
        </p:sp>
        <p:sp>
          <p:nvSpPr>
            <p:cNvPr id="6173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47</a:t>
              </a:r>
            </a:p>
          </p:txBody>
        </p:sp>
        <p:sp>
          <p:nvSpPr>
            <p:cNvPr id="6174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46 </a:t>
              </a:r>
            </a:p>
            <a:p>
              <a:pPr>
                <a:spcBef>
                  <a:spcPct val="20000"/>
                </a:spcBef>
              </a:pPr>
              <a:endParaRPr lang="it-IT" sz="1200" i="1"/>
            </a:p>
          </p:txBody>
        </p:sp>
        <p:sp>
          <p:nvSpPr>
            <p:cNvPr id="6175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6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7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8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9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0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1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2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49" name="Immagine 48" descr="cdp'83,_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1457060" cy="1882507"/>
          </a:xfrm>
          <a:prstGeom prst="rect">
            <a:avLst/>
          </a:prstGeom>
        </p:spPr>
      </p:pic>
      <p:pic>
        <p:nvPicPr>
          <p:cNvPr id="50" name="Immagine 49" descr="cdp'83,_0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447800"/>
            <a:ext cx="1420665" cy="1882506"/>
          </a:xfrm>
          <a:prstGeom prst="rect">
            <a:avLst/>
          </a:prstGeom>
        </p:spPr>
      </p:pic>
      <p:pic>
        <p:nvPicPr>
          <p:cNvPr id="51" name="Immagine 50" descr="cdp'83,_0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1" y="1451136"/>
            <a:ext cx="1447800" cy="1901664"/>
          </a:xfrm>
          <a:prstGeom prst="rect">
            <a:avLst/>
          </a:prstGeom>
        </p:spPr>
      </p:pic>
      <p:pic>
        <p:nvPicPr>
          <p:cNvPr id="52" name="Immagine 51" descr="cdp'83,_00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9649" y="1470293"/>
            <a:ext cx="1454551" cy="1882507"/>
          </a:xfrm>
          <a:prstGeom prst="rect">
            <a:avLst/>
          </a:prstGeom>
        </p:spPr>
      </p:pic>
      <p:pic>
        <p:nvPicPr>
          <p:cNvPr id="53" name="Immagine 52" descr="cdp'83,_00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470293"/>
            <a:ext cx="1450785" cy="1882507"/>
          </a:xfrm>
          <a:prstGeom prst="rect">
            <a:avLst/>
          </a:prstGeom>
        </p:spPr>
      </p:pic>
      <p:pic>
        <p:nvPicPr>
          <p:cNvPr id="54" name="Immagine 53" descr="cdp'83,_00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3888374"/>
            <a:ext cx="1447800" cy="1910026"/>
          </a:xfrm>
          <a:prstGeom prst="rect">
            <a:avLst/>
          </a:prstGeom>
        </p:spPr>
      </p:pic>
      <p:pic>
        <p:nvPicPr>
          <p:cNvPr id="55" name="Immagine 54" descr="cdp'83,_00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2939" y="3870122"/>
            <a:ext cx="1477061" cy="1928277"/>
          </a:xfrm>
          <a:prstGeom prst="rect">
            <a:avLst/>
          </a:prstGeom>
        </p:spPr>
      </p:pic>
      <p:pic>
        <p:nvPicPr>
          <p:cNvPr id="56" name="Immagine 55" descr="cdp'83,_004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3886200"/>
            <a:ext cx="1447800" cy="1897894"/>
          </a:xfrm>
          <a:prstGeom prst="rect">
            <a:avLst/>
          </a:prstGeom>
        </p:spPr>
      </p:pic>
      <p:pic>
        <p:nvPicPr>
          <p:cNvPr id="57" name="Immagine 56" descr="cdp'83,_004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64810" y="3886200"/>
            <a:ext cx="1469390" cy="1905000"/>
          </a:xfrm>
          <a:prstGeom prst="rect">
            <a:avLst/>
          </a:prstGeom>
        </p:spPr>
      </p:pic>
      <p:pic>
        <p:nvPicPr>
          <p:cNvPr id="58" name="Immagine 57" descr="cdp'83,_005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36409" y="3886200"/>
            <a:ext cx="1421792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52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</a:t>
            </a:r>
            <a:r>
              <a:rPr lang="it-IT" sz="1200" b="1" dirty="0"/>
              <a:t>51 </a:t>
            </a:r>
            <a:endParaRPr lang="it-IT" sz="1200" dirty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85800" y="990600"/>
            <a:ext cx="3200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85800" y="3429000"/>
            <a:ext cx="3200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8862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1" name="Immagine 10" descr="cdp'83,_0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877" y="1447800"/>
            <a:ext cx="1499216" cy="1907400"/>
          </a:xfrm>
          <a:prstGeom prst="rect">
            <a:avLst/>
          </a:prstGeom>
        </p:spPr>
      </p:pic>
      <p:pic>
        <p:nvPicPr>
          <p:cNvPr id="12" name="Immagine 11" descr="cdp'83,_0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447800"/>
            <a:ext cx="1455982" cy="1907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</TotalTime>
  <Words>63</Words>
  <Application>Microsoft Office PowerPoint</Application>
  <PresentationFormat>Presentazione su schermo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Valued Acer Customer</cp:lastModifiedBy>
  <cp:revision>38</cp:revision>
  <cp:lastPrinted>1601-01-01T00:00:00Z</cp:lastPrinted>
  <dcterms:created xsi:type="dcterms:W3CDTF">1601-01-01T00:00:00Z</dcterms:created>
  <dcterms:modified xsi:type="dcterms:W3CDTF">2013-02-09T09:57:49Z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